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00"/>
    <a:srgbClr val="FF3300"/>
    <a:srgbClr val="FF0066"/>
    <a:srgbClr val="006600"/>
    <a:srgbClr val="EF41EF"/>
    <a:srgbClr val="41030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S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4955584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5998266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4158736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2373472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559279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6534597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525250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4798996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28715105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2663004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SG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G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37170101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SG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SG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D727D2-CC3B-4225-8DAE-A4680964CAE9}" type="datetimeFigureOut">
              <a:rPr lang="en-SG" smtClean="0"/>
              <a:t>19/7/2017</a:t>
            </a:fld>
            <a:endParaRPr lang="en-SG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SG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AF9189-723E-4C62-9B96-417838F4B726}" type="slidenum">
              <a:rPr lang="en-SG" smtClean="0"/>
              <a:t>‹#›</a:t>
            </a:fld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1543026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6358596"/>
            <a:ext cx="9144000" cy="193431"/>
          </a:xfrm>
        </p:spPr>
        <p:txBody>
          <a:bodyPr>
            <a:normAutofit fontScale="32500" lnSpcReduction="20000"/>
          </a:bodyPr>
          <a:lstStyle/>
          <a:p>
            <a:endParaRPr lang="en-SG" dirty="0"/>
          </a:p>
        </p:txBody>
      </p:sp>
      <p:sp>
        <p:nvSpPr>
          <p:cNvPr id="4" name="Isosceles Triangle 3"/>
          <p:cNvSpPr/>
          <p:nvPr/>
        </p:nvSpPr>
        <p:spPr>
          <a:xfrm>
            <a:off x="1524000" y="618186"/>
            <a:ext cx="948744" cy="1275008"/>
          </a:xfrm>
          <a:prstGeom prst="triangle">
            <a:avLst/>
          </a:prstGeom>
          <a:solidFill>
            <a:schemeClr val="accent1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5" name="Isosceles Triangle 4"/>
          <p:cNvSpPr/>
          <p:nvPr/>
        </p:nvSpPr>
        <p:spPr>
          <a:xfrm>
            <a:off x="3245476" y="1429555"/>
            <a:ext cx="631065" cy="875763"/>
          </a:xfrm>
          <a:prstGeom prst="triangle">
            <a:avLst/>
          </a:prstGeom>
          <a:solidFill>
            <a:schemeClr val="accent4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6" name="Rectangle 5"/>
          <p:cNvSpPr/>
          <p:nvPr/>
        </p:nvSpPr>
        <p:spPr>
          <a:xfrm>
            <a:off x="5576552" y="476518"/>
            <a:ext cx="824248" cy="1661375"/>
          </a:xfrm>
          <a:prstGeom prst="rect">
            <a:avLst/>
          </a:prstGeom>
          <a:solidFill>
            <a:srgbClr val="41030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7" name="Rectangle 6"/>
          <p:cNvSpPr/>
          <p:nvPr/>
        </p:nvSpPr>
        <p:spPr>
          <a:xfrm>
            <a:off x="6671256" y="1738648"/>
            <a:ext cx="837127" cy="399245"/>
          </a:xfrm>
          <a:prstGeom prst="rect">
            <a:avLst/>
          </a:prstGeom>
          <a:solidFill>
            <a:srgbClr val="C0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9" name="Isosceles Triangle 8"/>
          <p:cNvSpPr/>
          <p:nvPr/>
        </p:nvSpPr>
        <p:spPr>
          <a:xfrm>
            <a:off x="7152067" y="51515"/>
            <a:ext cx="948744" cy="1275008"/>
          </a:xfrm>
          <a:prstGeom prst="triangle">
            <a:avLst/>
          </a:prstGeom>
          <a:solidFill>
            <a:schemeClr val="bg1"/>
          </a:solidFill>
          <a:ln w="1905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10" name="Isosceles Triangle 9"/>
          <p:cNvSpPr/>
          <p:nvPr/>
        </p:nvSpPr>
        <p:spPr>
          <a:xfrm>
            <a:off x="8188815" y="154547"/>
            <a:ext cx="948744" cy="1275008"/>
          </a:xfrm>
          <a:prstGeom prst="triangle">
            <a:avLst/>
          </a:prstGeom>
          <a:solidFill>
            <a:schemeClr val="bg1"/>
          </a:solidFill>
          <a:ln w="2540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11" name="Rectangle 10"/>
          <p:cNvSpPr/>
          <p:nvPr/>
        </p:nvSpPr>
        <p:spPr>
          <a:xfrm>
            <a:off x="10174308" y="476517"/>
            <a:ext cx="824248" cy="1661375"/>
          </a:xfrm>
          <a:prstGeom prst="rect">
            <a:avLst/>
          </a:prstGeom>
          <a:solidFill>
            <a:schemeClr val="bg1"/>
          </a:solidFill>
          <a:ln w="25400" cmpd="thickThin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 dirty="0"/>
          </a:p>
        </p:txBody>
      </p:sp>
      <p:sp>
        <p:nvSpPr>
          <p:cNvPr id="12" name="Rectangle 11"/>
          <p:cNvSpPr/>
          <p:nvPr/>
        </p:nvSpPr>
        <p:spPr>
          <a:xfrm>
            <a:off x="7626439" y="2526652"/>
            <a:ext cx="837127" cy="399245"/>
          </a:xfrm>
          <a:prstGeom prst="rect">
            <a:avLst/>
          </a:prstGeom>
          <a:solidFill>
            <a:schemeClr val="bg1"/>
          </a:solidFill>
          <a:ln w="2540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13" name="Oval 12"/>
          <p:cNvSpPr/>
          <p:nvPr/>
        </p:nvSpPr>
        <p:spPr>
          <a:xfrm>
            <a:off x="998806" y="3123028"/>
            <a:ext cx="647114" cy="604910"/>
          </a:xfrm>
          <a:prstGeom prst="ellipse">
            <a:avLst/>
          </a:prstGeom>
          <a:solidFill>
            <a:srgbClr val="FF0066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14" name="Oval 13"/>
          <p:cNvSpPr/>
          <p:nvPr/>
        </p:nvSpPr>
        <p:spPr>
          <a:xfrm>
            <a:off x="2149187" y="3218530"/>
            <a:ext cx="647114" cy="604910"/>
          </a:xfrm>
          <a:prstGeom prst="ellipse">
            <a:avLst/>
          </a:prstGeom>
          <a:solidFill>
            <a:schemeClr val="bg1"/>
          </a:solidFill>
          <a:ln w="3810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15" name="Oval 14"/>
          <p:cNvSpPr/>
          <p:nvPr/>
        </p:nvSpPr>
        <p:spPr>
          <a:xfrm>
            <a:off x="3561008" y="3123028"/>
            <a:ext cx="1362684" cy="1336430"/>
          </a:xfrm>
          <a:prstGeom prst="ellipse">
            <a:avLst/>
          </a:prstGeom>
          <a:solidFill>
            <a:srgbClr val="0066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16" name="Oval 15"/>
          <p:cNvSpPr/>
          <p:nvPr/>
        </p:nvSpPr>
        <p:spPr>
          <a:xfrm>
            <a:off x="5476096" y="3352172"/>
            <a:ext cx="1362684" cy="1336430"/>
          </a:xfrm>
          <a:prstGeom prst="ellipse">
            <a:avLst/>
          </a:prstGeom>
          <a:solidFill>
            <a:schemeClr val="bg1"/>
          </a:solidFill>
          <a:ln w="2540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17" name="Rectangle 16"/>
          <p:cNvSpPr/>
          <p:nvPr/>
        </p:nvSpPr>
        <p:spPr>
          <a:xfrm>
            <a:off x="7737231" y="3425483"/>
            <a:ext cx="1603717" cy="1596683"/>
          </a:xfrm>
          <a:prstGeom prst="rect">
            <a:avLst/>
          </a:prstGeom>
          <a:solidFill>
            <a:srgbClr val="FF9900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18" name="Rectangle 17"/>
          <p:cNvSpPr/>
          <p:nvPr/>
        </p:nvSpPr>
        <p:spPr>
          <a:xfrm>
            <a:off x="9577754" y="3420082"/>
            <a:ext cx="1603717" cy="1596683"/>
          </a:xfrm>
          <a:prstGeom prst="rect">
            <a:avLst/>
          </a:prstGeom>
          <a:solidFill>
            <a:schemeClr val="bg1"/>
          </a:solidFill>
          <a:ln w="3175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19" name="Rectangle 18"/>
          <p:cNvSpPr/>
          <p:nvPr/>
        </p:nvSpPr>
        <p:spPr>
          <a:xfrm>
            <a:off x="3713871" y="476517"/>
            <a:ext cx="528479" cy="550425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20" name="Rectangle 19"/>
          <p:cNvSpPr/>
          <p:nvPr/>
        </p:nvSpPr>
        <p:spPr>
          <a:xfrm>
            <a:off x="3561008" y="5176911"/>
            <a:ext cx="574894" cy="281354"/>
          </a:xfrm>
          <a:prstGeom prst="rect">
            <a:avLst/>
          </a:prstGeom>
          <a:solidFill>
            <a:srgbClr val="FF33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21" name="Rectangle 20"/>
          <p:cNvSpPr/>
          <p:nvPr/>
        </p:nvSpPr>
        <p:spPr>
          <a:xfrm>
            <a:off x="4296806" y="1131466"/>
            <a:ext cx="528479" cy="55042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2" name="Right Arrow 1"/>
          <p:cNvSpPr/>
          <p:nvPr/>
        </p:nvSpPr>
        <p:spPr>
          <a:xfrm>
            <a:off x="5476096" y="5458265"/>
            <a:ext cx="924704" cy="60768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SG" b="1" dirty="0" smtClean="0">
                <a:latin typeface="Comic Sans MS" panose="030F0702030302020204" pitchFamily="66" charset="0"/>
              </a:rPr>
              <a:t>Next</a:t>
            </a:r>
            <a:endParaRPr lang="en-SG" b="1" dirty="0">
              <a:latin typeface="Comic Sans MS" panose="030F0702030302020204" pitchFamily="66" charset="0"/>
            </a:endParaRPr>
          </a:p>
        </p:txBody>
      </p:sp>
      <p:sp>
        <p:nvSpPr>
          <p:cNvPr id="8" name="Left Arrow 7"/>
          <p:cNvSpPr/>
          <p:nvPr/>
        </p:nvSpPr>
        <p:spPr>
          <a:xfrm>
            <a:off x="6671256" y="5434885"/>
            <a:ext cx="955183" cy="631064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SG" sz="2000" b="1" dirty="0" smtClean="0">
                <a:latin typeface="Comic Sans MS" panose="030F0702030302020204" pitchFamily="66" charset="0"/>
              </a:rPr>
              <a:t>Back</a:t>
            </a:r>
            <a:endParaRPr lang="en-SG" sz="2000" b="1" dirty="0">
              <a:latin typeface="Comic Sans MS" panose="030F0702030302020204" pitchFamily="66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9028090" y="2512122"/>
            <a:ext cx="837127" cy="399245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23" name="Rectangle 22"/>
          <p:cNvSpPr/>
          <p:nvPr/>
        </p:nvSpPr>
        <p:spPr>
          <a:xfrm>
            <a:off x="9979393" y="2503202"/>
            <a:ext cx="800438" cy="399245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  <p:sp>
        <p:nvSpPr>
          <p:cNvPr id="24" name="Isosceles Triangle 23"/>
          <p:cNvSpPr/>
          <p:nvPr/>
        </p:nvSpPr>
        <p:spPr>
          <a:xfrm>
            <a:off x="697176" y="3990387"/>
            <a:ext cx="948744" cy="1275008"/>
          </a:xfrm>
          <a:prstGeom prst="triangle">
            <a:avLst/>
          </a:prstGeom>
          <a:solidFill>
            <a:schemeClr val="bg1"/>
          </a:solidFill>
          <a:ln w="19050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SG"/>
          </a:p>
        </p:txBody>
      </p:sp>
    </p:spTree>
    <p:extLst>
      <p:ext uri="{BB962C8B-B14F-4D97-AF65-F5344CB8AC3E}">
        <p14:creationId xmlns:p14="http://schemas.microsoft.com/office/powerpoint/2010/main" val="9116552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341</TotalTime>
  <Words>2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Comic Sans MS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priya</dc:creator>
  <cp:lastModifiedBy>priya</cp:lastModifiedBy>
  <cp:revision>13</cp:revision>
  <dcterms:created xsi:type="dcterms:W3CDTF">2017-06-29T05:43:16Z</dcterms:created>
  <dcterms:modified xsi:type="dcterms:W3CDTF">2017-07-19T07:49:28Z</dcterms:modified>
</cp:coreProperties>
</file>

<file path=docProps/thumbnail.jpeg>
</file>